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59" r:id="rId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9C050-FB0B-4F78-9A71-7A8BFE94E951}" type="datetimeFigureOut">
              <a:rPr lang="cs-CZ" smtClean="0"/>
              <a:t>06.10.2025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A2DF-8CA2-47B7-837F-EEC4126082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4111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9C050-FB0B-4F78-9A71-7A8BFE94E951}" type="datetimeFigureOut">
              <a:rPr lang="cs-CZ" smtClean="0"/>
              <a:t>06.10.2025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A2DF-8CA2-47B7-837F-EEC4126082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1765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9C050-FB0B-4F78-9A71-7A8BFE94E951}" type="datetimeFigureOut">
              <a:rPr lang="cs-CZ" smtClean="0"/>
              <a:t>06.10.2025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A2DF-8CA2-47B7-837F-EEC4126082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541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9C050-FB0B-4F78-9A71-7A8BFE94E951}" type="datetimeFigureOut">
              <a:rPr lang="cs-CZ" smtClean="0"/>
              <a:t>06.10.2025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A2DF-8CA2-47B7-837F-EEC4126082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7510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9C050-FB0B-4F78-9A71-7A8BFE94E951}" type="datetimeFigureOut">
              <a:rPr lang="cs-CZ" smtClean="0"/>
              <a:t>06.10.2025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A2DF-8CA2-47B7-837F-EEC4126082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9799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9C050-FB0B-4F78-9A71-7A8BFE94E951}" type="datetimeFigureOut">
              <a:rPr lang="cs-CZ" smtClean="0"/>
              <a:t>06.10.2025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A2DF-8CA2-47B7-837F-EEC4126082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4406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9C050-FB0B-4F78-9A71-7A8BFE94E951}" type="datetimeFigureOut">
              <a:rPr lang="cs-CZ" smtClean="0"/>
              <a:t>06.10.2025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A2DF-8CA2-47B7-837F-EEC4126082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4582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9C050-FB0B-4F78-9A71-7A8BFE94E951}" type="datetimeFigureOut">
              <a:rPr lang="cs-CZ" smtClean="0"/>
              <a:t>06.10.2025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A2DF-8CA2-47B7-837F-EEC4126082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1737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9C050-FB0B-4F78-9A71-7A8BFE94E951}" type="datetimeFigureOut">
              <a:rPr lang="cs-CZ" smtClean="0"/>
              <a:t>06.10.2025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A2DF-8CA2-47B7-837F-EEC4126082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0531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9C050-FB0B-4F78-9A71-7A8BFE94E951}" type="datetimeFigureOut">
              <a:rPr lang="cs-CZ" smtClean="0"/>
              <a:t>06.10.2025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A2DF-8CA2-47B7-837F-EEC4126082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712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9C050-FB0B-4F78-9A71-7A8BFE94E951}" type="datetimeFigureOut">
              <a:rPr lang="cs-CZ" smtClean="0"/>
              <a:t>06.10.2025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A2DF-8CA2-47B7-837F-EEC4126082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9215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9C050-FB0B-4F78-9A71-7A8BFE94E951}" type="datetimeFigureOut">
              <a:rPr lang="cs-CZ" smtClean="0"/>
              <a:t>06.10.2025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8A2DF-8CA2-47B7-837F-EEC4126082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0256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g"/><Relationship Id="rId12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FF0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426711" y="199072"/>
            <a:ext cx="2901189" cy="584775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latin typeface="Monotype Corsiva" panose="03010101010201010101" pitchFamily="66" charset="0"/>
              </a:rPr>
              <a:t>ZÁŘÍ V ŠD A ŠK</a:t>
            </a:r>
            <a:endParaRPr lang="cs-CZ" sz="3200" b="1" dirty="0">
              <a:latin typeface="Monotype Corsiva" panose="03010101010201010101" pitchFamily="66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4579292" y="853054"/>
            <a:ext cx="2625804" cy="27825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0" y="165100"/>
            <a:ext cx="2649318" cy="221044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165100"/>
            <a:ext cx="3908431" cy="178545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" t="14363" r="10602" b="3477"/>
          <a:stretch/>
        </p:blipFill>
        <p:spPr>
          <a:xfrm>
            <a:off x="10324048" y="165099"/>
            <a:ext cx="1700913" cy="213360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71802" y="2853909"/>
            <a:ext cx="2506140" cy="187960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2990" y="2547207"/>
            <a:ext cx="2199969" cy="185663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86723" y="4088707"/>
            <a:ext cx="3071474" cy="230360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71440" y="2593262"/>
            <a:ext cx="2556304" cy="2350737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2" y="2159318"/>
            <a:ext cx="2077618" cy="461692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9" r="17434" b="1502"/>
          <a:stretch/>
        </p:blipFill>
        <p:spPr>
          <a:xfrm rot="5400000">
            <a:off x="2644486" y="4531476"/>
            <a:ext cx="1803399" cy="2265456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818" y="5118604"/>
            <a:ext cx="1753283" cy="1591835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26925" y="5341716"/>
            <a:ext cx="1595893" cy="127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8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523" y="93120"/>
            <a:ext cx="1993902" cy="265853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306" y="4794145"/>
            <a:ext cx="2190107" cy="164258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6631" y="444487"/>
            <a:ext cx="2590800" cy="195580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3667" y="315370"/>
            <a:ext cx="2565400" cy="21209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82242" y="424799"/>
            <a:ext cx="2569631" cy="208408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1545" y="3308929"/>
            <a:ext cx="3845994" cy="307434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" t="14822" b="16169"/>
          <a:stretch/>
        </p:blipFill>
        <p:spPr>
          <a:xfrm>
            <a:off x="9468474" y="182024"/>
            <a:ext cx="2431425" cy="315394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0" r="8394" b="4461"/>
          <a:stretch/>
        </p:blipFill>
        <p:spPr>
          <a:xfrm>
            <a:off x="2080824" y="2937108"/>
            <a:ext cx="2155645" cy="381798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3" t="2329" r="13430"/>
          <a:stretch/>
        </p:blipFill>
        <p:spPr>
          <a:xfrm rot="16200000">
            <a:off x="197800" y="2710397"/>
            <a:ext cx="1700865" cy="178338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1" t="101209" r="9073" b="-99394"/>
          <a:stretch/>
        </p:blipFill>
        <p:spPr>
          <a:xfrm rot="5400000">
            <a:off x="663574" y="3672013"/>
            <a:ext cx="2552700" cy="30924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8" t="-1" r="9406" b="-135"/>
          <a:stretch/>
        </p:blipFill>
        <p:spPr>
          <a:xfrm rot="5400000">
            <a:off x="8148657" y="2959247"/>
            <a:ext cx="3256085" cy="424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0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80" y="1155767"/>
            <a:ext cx="4132853" cy="226053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788269" y="101599"/>
            <a:ext cx="4241799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latin typeface="Monotype Corsiva" panose="03010101010201010101" pitchFamily="66" charset="0"/>
              </a:rPr>
              <a:t>HUDEBNÍ RADOVÁNKY S POHÁDKOU A POHYBEM</a:t>
            </a:r>
            <a:endParaRPr lang="cs-CZ" sz="2800" b="1" dirty="0">
              <a:latin typeface="Monotype Corsiva" panose="03010101010201010101" pitchFamily="66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274" y="529988"/>
            <a:ext cx="1797037" cy="239604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806" y="3111464"/>
            <a:ext cx="1954593" cy="267822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" y="101601"/>
            <a:ext cx="1771649" cy="236219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236" y="563836"/>
            <a:ext cx="1676756" cy="236220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5294" y="2859325"/>
            <a:ext cx="2363745" cy="177280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043" y="3513667"/>
            <a:ext cx="2508250" cy="334433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376" y="3180542"/>
            <a:ext cx="2236568" cy="313844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608" y="3180542"/>
            <a:ext cx="2324100" cy="309880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529" y="109980"/>
            <a:ext cx="1849870" cy="260782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1595" y="5129225"/>
            <a:ext cx="1676467" cy="167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6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11</Words>
  <Application>Microsoft Office PowerPoint</Application>
  <PresentationFormat>Širokoúhlá obrazovka</PresentationFormat>
  <Paragraphs>2</Paragraphs>
  <Slides>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Monotype Corsiva</vt:lpstr>
      <vt:lpstr>Motiv Office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Pavla Cidlinová</dc:creator>
  <cp:lastModifiedBy>Pavla Cidlinová</cp:lastModifiedBy>
  <cp:revision>9</cp:revision>
  <dcterms:created xsi:type="dcterms:W3CDTF">2025-10-06T14:45:59Z</dcterms:created>
  <dcterms:modified xsi:type="dcterms:W3CDTF">2025-10-06T15:52:35Z</dcterms:modified>
</cp:coreProperties>
</file>