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ED1F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A5858-384E-4C0C-8C3F-9DE990C7312A}" type="datetimeFigureOut">
              <a:rPr lang="cs-CZ" smtClean="0"/>
              <a:t>10.11.2025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5642-8EA4-43A0-BFA7-8491CD48EF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7971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A5858-384E-4C0C-8C3F-9DE990C7312A}" type="datetimeFigureOut">
              <a:rPr lang="cs-CZ" smtClean="0"/>
              <a:t>10.11.2025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5642-8EA4-43A0-BFA7-8491CD48EF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0719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A5858-384E-4C0C-8C3F-9DE990C7312A}" type="datetimeFigureOut">
              <a:rPr lang="cs-CZ" smtClean="0"/>
              <a:t>10.11.2025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5642-8EA4-43A0-BFA7-8491CD48EF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7687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A5858-384E-4C0C-8C3F-9DE990C7312A}" type="datetimeFigureOut">
              <a:rPr lang="cs-CZ" smtClean="0"/>
              <a:t>10.11.2025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5642-8EA4-43A0-BFA7-8491CD48EF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0941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A5858-384E-4C0C-8C3F-9DE990C7312A}" type="datetimeFigureOut">
              <a:rPr lang="cs-CZ" smtClean="0"/>
              <a:t>10.11.2025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5642-8EA4-43A0-BFA7-8491CD48EF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8555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A5858-384E-4C0C-8C3F-9DE990C7312A}" type="datetimeFigureOut">
              <a:rPr lang="cs-CZ" smtClean="0"/>
              <a:t>10.11.2025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5642-8EA4-43A0-BFA7-8491CD48EF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6364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A5858-384E-4C0C-8C3F-9DE990C7312A}" type="datetimeFigureOut">
              <a:rPr lang="cs-CZ" smtClean="0"/>
              <a:t>10.11.2025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5642-8EA4-43A0-BFA7-8491CD48EF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325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A5858-384E-4C0C-8C3F-9DE990C7312A}" type="datetimeFigureOut">
              <a:rPr lang="cs-CZ" smtClean="0"/>
              <a:t>10.11.2025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5642-8EA4-43A0-BFA7-8491CD48EF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2416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A5858-384E-4C0C-8C3F-9DE990C7312A}" type="datetimeFigureOut">
              <a:rPr lang="cs-CZ" smtClean="0"/>
              <a:t>10.11.2025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5642-8EA4-43A0-BFA7-8491CD48EF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5757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A5858-384E-4C0C-8C3F-9DE990C7312A}" type="datetimeFigureOut">
              <a:rPr lang="cs-CZ" smtClean="0"/>
              <a:t>10.11.2025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5642-8EA4-43A0-BFA7-8491CD48EF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8983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A5858-384E-4C0C-8C3F-9DE990C7312A}" type="datetimeFigureOut">
              <a:rPr lang="cs-CZ" smtClean="0"/>
              <a:t>10.11.2025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5642-8EA4-43A0-BFA7-8491CD48EF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2034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A5858-384E-4C0C-8C3F-9DE990C7312A}" type="datetimeFigureOut">
              <a:rPr lang="cs-CZ" smtClean="0"/>
              <a:t>10.11.2025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85642-8EA4-43A0-BFA7-8491CD48EF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5256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gif"/><Relationship Id="rId5" Type="http://schemas.openxmlformats.org/officeDocument/2006/relationships/image" Target="../media/image4.jpg"/><Relationship Id="rId10" Type="http://schemas.openxmlformats.org/officeDocument/2006/relationships/image" Target="../media/image9.jpeg"/><Relationship Id="rId4" Type="http://schemas.openxmlformats.org/officeDocument/2006/relationships/image" Target="../media/image3.jp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19.jpg"/><Relationship Id="rId7" Type="http://schemas.openxmlformats.org/officeDocument/2006/relationships/image" Target="../media/image23.jpeg"/><Relationship Id="rId12" Type="http://schemas.openxmlformats.org/officeDocument/2006/relationships/image" Target="../media/image28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jpg"/><Relationship Id="rId5" Type="http://schemas.openxmlformats.org/officeDocument/2006/relationships/image" Target="../media/image21.jpeg"/><Relationship Id="rId15" Type="http://schemas.openxmlformats.org/officeDocument/2006/relationships/image" Target="../media/image31.jpeg"/><Relationship Id="rId10" Type="http://schemas.openxmlformats.org/officeDocument/2006/relationships/image" Target="../media/image26.jpg"/><Relationship Id="rId4" Type="http://schemas.openxmlformats.org/officeDocument/2006/relationships/image" Target="../media/image20.jpg"/><Relationship Id="rId9" Type="http://schemas.openxmlformats.org/officeDocument/2006/relationships/image" Target="../media/image25.jpg"/><Relationship Id="rId1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openxmlformats.org/officeDocument/2006/relationships/image" Target="../media/image43.jpeg"/><Relationship Id="rId3" Type="http://schemas.openxmlformats.org/officeDocument/2006/relationships/image" Target="../media/image33.jp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41.jpg"/><Relationship Id="rId5" Type="http://schemas.openxmlformats.org/officeDocument/2006/relationships/image" Target="../media/image35.jpeg"/><Relationship Id="rId15" Type="http://schemas.openxmlformats.org/officeDocument/2006/relationships/image" Target="../media/image45.jp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13" Type="http://schemas.openxmlformats.org/officeDocument/2006/relationships/image" Target="../media/image57.jpg"/><Relationship Id="rId3" Type="http://schemas.openxmlformats.org/officeDocument/2006/relationships/image" Target="../media/image47.jpeg"/><Relationship Id="rId7" Type="http://schemas.openxmlformats.org/officeDocument/2006/relationships/image" Target="../media/image51.jpg"/><Relationship Id="rId12" Type="http://schemas.openxmlformats.org/officeDocument/2006/relationships/image" Target="../media/image56.jpeg"/><Relationship Id="rId2" Type="http://schemas.openxmlformats.org/officeDocument/2006/relationships/image" Target="../media/image46.jpeg"/><Relationship Id="rId16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5" Type="http://schemas.openxmlformats.org/officeDocument/2006/relationships/image" Target="../media/image59.jpeg"/><Relationship Id="rId10" Type="http://schemas.openxmlformats.org/officeDocument/2006/relationships/image" Target="../media/image54.jpg"/><Relationship Id="rId4" Type="http://schemas.openxmlformats.org/officeDocument/2006/relationships/image" Target="../media/image48.jpeg"/><Relationship Id="rId9" Type="http://schemas.openxmlformats.org/officeDocument/2006/relationships/image" Target="../media/image53.jpg"/><Relationship Id="rId14" Type="http://schemas.openxmlformats.org/officeDocument/2006/relationships/image" Target="../media/image5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709862" y="116737"/>
            <a:ext cx="622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 smtClean="0">
                <a:latin typeface="Monotype Corsiva" panose="03010101010201010101" pitchFamily="66" charset="0"/>
              </a:rPr>
              <a:t>DRAKIÁDA</a:t>
            </a:r>
            <a:endParaRPr lang="cs-CZ" sz="4400" b="1" dirty="0">
              <a:latin typeface="Monotype Corsiva" panose="03010101010201010101" pitchFamily="66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4" t="25703" r="30073" b="-936"/>
          <a:stretch/>
        </p:blipFill>
        <p:spPr>
          <a:xfrm>
            <a:off x="2684858" y="680194"/>
            <a:ext cx="1841499" cy="290066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8138" y="2939989"/>
            <a:ext cx="2801892" cy="373585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" t="13722" r="8772" b="9586"/>
          <a:stretch/>
        </p:blipFill>
        <p:spPr>
          <a:xfrm>
            <a:off x="217063" y="680194"/>
            <a:ext cx="2345957" cy="264406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875" y="3494556"/>
            <a:ext cx="2393154" cy="31877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18827" b="25617"/>
          <a:stretch/>
        </p:blipFill>
        <p:spPr>
          <a:xfrm>
            <a:off x="2934493" y="4144312"/>
            <a:ext cx="1809750" cy="2286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6" t="15341" b="33807"/>
          <a:stretch/>
        </p:blipFill>
        <p:spPr>
          <a:xfrm>
            <a:off x="7298527" y="881239"/>
            <a:ext cx="1924050" cy="22733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0" t="19074" r="1" b="39444"/>
          <a:stretch/>
        </p:blipFill>
        <p:spPr>
          <a:xfrm>
            <a:off x="87312" y="3837456"/>
            <a:ext cx="2622550" cy="28448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b="44110"/>
          <a:stretch/>
        </p:blipFill>
        <p:spPr>
          <a:xfrm>
            <a:off x="7473152" y="3839512"/>
            <a:ext cx="1693863" cy="25908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6" t="28657" b="27164"/>
          <a:stretch/>
        </p:blipFill>
        <p:spPr>
          <a:xfrm>
            <a:off x="9548630" y="334432"/>
            <a:ext cx="2132986" cy="223096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80" y="1241338"/>
            <a:ext cx="2550934" cy="191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96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1">
                <a:lumMod val="50000"/>
              </a:schemeClr>
            </a:gs>
            <a:gs pos="85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ál 13"/>
          <p:cNvSpPr/>
          <p:nvPr/>
        </p:nvSpPr>
        <p:spPr>
          <a:xfrm>
            <a:off x="3961048" y="63209"/>
            <a:ext cx="3491871" cy="13056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4165600" y="228600"/>
            <a:ext cx="304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latin typeface="Monotype Corsiva" panose="03010101010201010101" pitchFamily="66" charset="0"/>
              </a:rPr>
              <a:t>VESMÍRNÉ DOBRODRUŽSTVÍ</a:t>
            </a:r>
            <a:endParaRPr lang="cs-CZ" sz="2800" b="1" dirty="0">
              <a:latin typeface="Monotype Corsiva" panose="03010101010201010101" pitchFamily="66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31" y="228600"/>
            <a:ext cx="2801082" cy="377664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737" y="3254246"/>
            <a:ext cx="2582796" cy="344372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1" b="23519"/>
          <a:stretch/>
        </p:blipFill>
        <p:spPr>
          <a:xfrm>
            <a:off x="6375156" y="3254246"/>
            <a:ext cx="2780152" cy="344372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7" b="13889"/>
          <a:stretch/>
        </p:blipFill>
        <p:spPr>
          <a:xfrm>
            <a:off x="3878028" y="3254246"/>
            <a:ext cx="1973839" cy="3500925"/>
          </a:xfrm>
          <a:prstGeom prst="rect">
            <a:avLst/>
          </a:prstGeom>
        </p:spPr>
      </p:pic>
      <p:sp>
        <p:nvSpPr>
          <p:cNvPr id="8" name="Pěticípá hvězda 7"/>
          <p:cNvSpPr/>
          <p:nvPr/>
        </p:nvSpPr>
        <p:spPr>
          <a:xfrm>
            <a:off x="10212002" y="2657027"/>
            <a:ext cx="948265" cy="778933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Pěticípá hvězda 12"/>
          <p:cNvSpPr/>
          <p:nvPr/>
        </p:nvSpPr>
        <p:spPr>
          <a:xfrm>
            <a:off x="5781309" y="5715073"/>
            <a:ext cx="948265" cy="778933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2" b="14814"/>
          <a:stretch/>
        </p:blipFill>
        <p:spPr>
          <a:xfrm>
            <a:off x="272677" y="4070764"/>
            <a:ext cx="2929789" cy="2669364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" t="27778" b="35000"/>
          <a:stretch/>
        </p:blipFill>
        <p:spPr>
          <a:xfrm>
            <a:off x="7510272" y="260705"/>
            <a:ext cx="4382476" cy="2177695"/>
          </a:xfrm>
          <a:prstGeom prst="rect">
            <a:avLst/>
          </a:prstGeom>
        </p:spPr>
      </p:pic>
      <p:sp>
        <p:nvSpPr>
          <p:cNvPr id="11" name="Pěticípá hvězda 10"/>
          <p:cNvSpPr/>
          <p:nvPr/>
        </p:nvSpPr>
        <p:spPr>
          <a:xfrm>
            <a:off x="7791640" y="2332620"/>
            <a:ext cx="948265" cy="778933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Pěticípá hvězda 11"/>
          <p:cNvSpPr/>
          <p:nvPr/>
        </p:nvSpPr>
        <p:spPr>
          <a:xfrm>
            <a:off x="2653897" y="793240"/>
            <a:ext cx="948265" cy="778933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Pěticípá hvězda 9"/>
          <p:cNvSpPr/>
          <p:nvPr/>
        </p:nvSpPr>
        <p:spPr>
          <a:xfrm>
            <a:off x="2854463" y="3442811"/>
            <a:ext cx="948265" cy="778933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Pěticípá hvězda 6"/>
          <p:cNvSpPr/>
          <p:nvPr/>
        </p:nvSpPr>
        <p:spPr>
          <a:xfrm>
            <a:off x="6575025" y="1105667"/>
            <a:ext cx="948265" cy="778933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25556"/>
          <a:stretch/>
        </p:blipFill>
        <p:spPr>
          <a:xfrm>
            <a:off x="3517158" y="1430122"/>
            <a:ext cx="2802385" cy="1681431"/>
          </a:xfrm>
          <a:prstGeom prst="rect">
            <a:avLst/>
          </a:prstGeom>
        </p:spPr>
      </p:pic>
      <p:sp>
        <p:nvSpPr>
          <p:cNvPr id="9" name="Pěticípá hvězda 8"/>
          <p:cNvSpPr/>
          <p:nvPr/>
        </p:nvSpPr>
        <p:spPr>
          <a:xfrm>
            <a:off x="5572317" y="2968860"/>
            <a:ext cx="948265" cy="778933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1394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ál 7"/>
          <p:cNvSpPr/>
          <p:nvPr/>
        </p:nvSpPr>
        <p:spPr>
          <a:xfrm>
            <a:off x="4357686" y="0"/>
            <a:ext cx="3736445" cy="1100667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4656666" y="186266"/>
            <a:ext cx="3138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>
                <a:latin typeface="Monotype Corsiva" panose="03010101010201010101" pitchFamily="66" charset="0"/>
              </a:rPr>
              <a:t>DÝŇOHRANÍ</a:t>
            </a:r>
            <a:endParaRPr lang="cs-CZ" sz="4000" b="1" dirty="0">
              <a:latin typeface="Monotype Corsiva" panose="03010101010201010101" pitchFamily="66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3" r="5436" b="21514"/>
          <a:stretch/>
        </p:blipFill>
        <p:spPr>
          <a:xfrm>
            <a:off x="159140" y="186266"/>
            <a:ext cx="2002311" cy="219231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5" t="8205" b="13334"/>
          <a:stretch/>
        </p:blipFill>
        <p:spPr>
          <a:xfrm>
            <a:off x="10290366" y="186266"/>
            <a:ext cx="1736465" cy="199946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t="15311" r="5583" b="13875"/>
          <a:stretch/>
        </p:blipFill>
        <p:spPr>
          <a:xfrm>
            <a:off x="110067" y="4654231"/>
            <a:ext cx="2051384" cy="210836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8"/>
          <a:stretch/>
        </p:blipFill>
        <p:spPr>
          <a:xfrm>
            <a:off x="10290366" y="4893885"/>
            <a:ext cx="1736465" cy="186871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7" t="13827" r="9397" b="33828"/>
          <a:stretch/>
        </p:blipFill>
        <p:spPr>
          <a:xfrm>
            <a:off x="6369841" y="1125488"/>
            <a:ext cx="1669131" cy="239091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604" y="4160928"/>
            <a:ext cx="2504439" cy="260166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5"/>
          <a:stretch/>
        </p:blipFill>
        <p:spPr>
          <a:xfrm rot="5400000">
            <a:off x="95006" y="2489746"/>
            <a:ext cx="2105202" cy="205331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" t="33889" b="30185"/>
          <a:stretch/>
        </p:blipFill>
        <p:spPr>
          <a:xfrm>
            <a:off x="2641642" y="1815458"/>
            <a:ext cx="3432087" cy="222034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3" t="20416" r="27188" b="25416"/>
          <a:stretch/>
        </p:blipFill>
        <p:spPr>
          <a:xfrm rot="5400000">
            <a:off x="9888598" y="2690904"/>
            <a:ext cx="2540000" cy="16510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7" t="7917" r="54375" b="7917"/>
          <a:stretch/>
        </p:blipFill>
        <p:spPr>
          <a:xfrm rot="5400000">
            <a:off x="3107699" y="-128620"/>
            <a:ext cx="901700" cy="256540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t="20417" r="20937" b="22917"/>
          <a:stretch/>
        </p:blipFill>
        <p:spPr>
          <a:xfrm rot="5400000">
            <a:off x="4588281" y="4679795"/>
            <a:ext cx="2438400" cy="172720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5" r="15843" b="29074"/>
          <a:stretch/>
        </p:blipFill>
        <p:spPr>
          <a:xfrm>
            <a:off x="8235288" y="116953"/>
            <a:ext cx="1901494" cy="4258902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7" t="11852" b="22037"/>
          <a:stretch/>
        </p:blipFill>
        <p:spPr>
          <a:xfrm>
            <a:off x="6806443" y="4035800"/>
            <a:ext cx="1640885" cy="271831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1" r="5967" b="37407"/>
          <a:stretch/>
        </p:blipFill>
        <p:spPr>
          <a:xfrm>
            <a:off x="8556851" y="4569005"/>
            <a:ext cx="1595003" cy="215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51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rgbClr val="38ED1F"/>
            </a:gs>
            <a:gs pos="26000">
              <a:schemeClr val="accent2"/>
            </a:gs>
            <a:gs pos="99000">
              <a:schemeClr val="accent2">
                <a:lumMod val="60000"/>
                <a:lumOff val="40000"/>
              </a:schemeClr>
            </a:gs>
            <a:gs pos="74000">
              <a:srgbClr val="FFFF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ál 9"/>
          <p:cNvSpPr/>
          <p:nvPr/>
        </p:nvSpPr>
        <p:spPr>
          <a:xfrm>
            <a:off x="3793066" y="1"/>
            <a:ext cx="4436534" cy="80491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 rot="10800000" flipH="1" flipV="1">
            <a:off x="4131734" y="158578"/>
            <a:ext cx="360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latin typeface="Monotype Corsiva" panose="03010101010201010101" pitchFamily="66" charset="0"/>
              </a:rPr>
              <a:t>ŘÍJEN V ŠD A ŠK</a:t>
            </a:r>
            <a:endParaRPr lang="cs-CZ" sz="3600" b="1" dirty="0">
              <a:latin typeface="Monotype Corsiva" panose="03010101010201010101" pitchFamily="66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6" r="19053" b="6666"/>
          <a:stretch/>
        </p:blipFill>
        <p:spPr>
          <a:xfrm>
            <a:off x="143693" y="158577"/>
            <a:ext cx="2180166" cy="244728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r="23992" b="20987"/>
          <a:stretch/>
        </p:blipFill>
        <p:spPr>
          <a:xfrm>
            <a:off x="10355966" y="158577"/>
            <a:ext cx="1718733" cy="184621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81" b="17778"/>
          <a:stretch/>
        </p:blipFill>
        <p:spPr>
          <a:xfrm>
            <a:off x="5687284" y="2496509"/>
            <a:ext cx="1825894" cy="260174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50" b="26666"/>
          <a:stretch/>
        </p:blipFill>
        <p:spPr>
          <a:xfrm>
            <a:off x="2661645" y="2591772"/>
            <a:ext cx="2288749" cy="189630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7" b="30617"/>
          <a:stretch/>
        </p:blipFill>
        <p:spPr>
          <a:xfrm>
            <a:off x="2485913" y="804910"/>
            <a:ext cx="1511424" cy="175814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3" t="18519" r="31344" b="35801"/>
          <a:stretch/>
        </p:blipFill>
        <p:spPr>
          <a:xfrm>
            <a:off x="10477500" y="2175869"/>
            <a:ext cx="1485899" cy="264001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" r="4651"/>
          <a:stretch/>
        </p:blipFill>
        <p:spPr>
          <a:xfrm rot="5400000">
            <a:off x="7880728" y="955968"/>
            <a:ext cx="2633932" cy="209765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2994" y="3035865"/>
            <a:ext cx="2133490" cy="160011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2" r="7531" b="6482"/>
          <a:stretch/>
        </p:blipFill>
        <p:spPr>
          <a:xfrm>
            <a:off x="7812353" y="4005434"/>
            <a:ext cx="2322555" cy="271016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07" b="36815"/>
          <a:stretch/>
        </p:blipFill>
        <p:spPr>
          <a:xfrm>
            <a:off x="4154821" y="926652"/>
            <a:ext cx="3905250" cy="129540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52" t="15185" b="10556"/>
          <a:stretch/>
        </p:blipFill>
        <p:spPr>
          <a:xfrm>
            <a:off x="10355966" y="5044780"/>
            <a:ext cx="1718733" cy="1670817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2" b="8888"/>
          <a:stretch/>
        </p:blipFill>
        <p:spPr>
          <a:xfrm>
            <a:off x="5701227" y="5259326"/>
            <a:ext cx="1811951" cy="1456271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6" t="27777" r="11851" b="9260"/>
          <a:stretch/>
        </p:blipFill>
        <p:spPr>
          <a:xfrm rot="5400000">
            <a:off x="137500" y="5162919"/>
            <a:ext cx="1591206" cy="1578823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" t="38333" b="10926"/>
          <a:stretch/>
        </p:blipFill>
        <p:spPr>
          <a:xfrm>
            <a:off x="2249180" y="4665133"/>
            <a:ext cx="3069659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741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chemeClr val="accent2"/>
            </a:gs>
            <a:gs pos="67000">
              <a:srgbClr val="38ED1F"/>
            </a:gs>
            <a:gs pos="100000">
              <a:srgbClr val="FFFF00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ál 2"/>
          <p:cNvSpPr/>
          <p:nvPr/>
        </p:nvSpPr>
        <p:spPr>
          <a:xfrm>
            <a:off x="3352800" y="29179"/>
            <a:ext cx="4025899" cy="76715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 rot="10800000" flipH="1" flipV="1">
            <a:off x="3632200" y="150000"/>
            <a:ext cx="3746499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latin typeface="Monotype Corsiva" panose="03010101010201010101" pitchFamily="66" charset="0"/>
              </a:rPr>
              <a:t>ŘÍJEN V ŠD A ŠK</a:t>
            </a:r>
            <a:endParaRPr lang="cs-CZ" sz="3600" b="1" dirty="0">
              <a:latin typeface="Monotype Corsiva" panose="03010101010201010101" pitchFamily="66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" t="12839" r="8519" b="5185"/>
          <a:stretch/>
        </p:blipFill>
        <p:spPr>
          <a:xfrm>
            <a:off x="92849" y="149999"/>
            <a:ext cx="2463800" cy="237785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1" t="9628" r="4075" b="7594"/>
          <a:stretch/>
        </p:blipFill>
        <p:spPr>
          <a:xfrm>
            <a:off x="9346933" y="149999"/>
            <a:ext cx="2590635" cy="237785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695" y="877543"/>
            <a:ext cx="1723129" cy="172312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r="17037" b="7036"/>
          <a:stretch/>
        </p:blipFill>
        <p:spPr>
          <a:xfrm rot="5400000">
            <a:off x="62567" y="3903794"/>
            <a:ext cx="2743200" cy="268263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5" t="30000" r="26481" b="20865"/>
          <a:stretch/>
        </p:blipFill>
        <p:spPr>
          <a:xfrm rot="5400000">
            <a:off x="9580531" y="4505650"/>
            <a:ext cx="1988195" cy="215027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21679" y="392915"/>
            <a:ext cx="1943324" cy="145749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5" r="12812"/>
          <a:stretch/>
        </p:blipFill>
        <p:spPr>
          <a:xfrm rot="5400000">
            <a:off x="209294" y="2595497"/>
            <a:ext cx="1125770" cy="115959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9" t="3333" r="6707"/>
          <a:stretch/>
        </p:blipFill>
        <p:spPr>
          <a:xfrm rot="5400000">
            <a:off x="7232969" y="4811143"/>
            <a:ext cx="1852352" cy="1725885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r="12813"/>
          <a:stretch/>
        </p:blipFill>
        <p:spPr>
          <a:xfrm rot="5400000">
            <a:off x="2965131" y="4159324"/>
            <a:ext cx="2362197" cy="2519676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22840" b="31975"/>
          <a:stretch/>
        </p:blipFill>
        <p:spPr>
          <a:xfrm rot="5400000">
            <a:off x="4579623" y="4285602"/>
            <a:ext cx="3383307" cy="1195261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6" t="27963" r="25105" b="9075"/>
          <a:stretch/>
        </p:blipFill>
        <p:spPr>
          <a:xfrm>
            <a:off x="9192746" y="2786007"/>
            <a:ext cx="2744822" cy="1519934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50"/>
          <a:stretch/>
        </p:blipFill>
        <p:spPr>
          <a:xfrm rot="5400000">
            <a:off x="1724838" y="2388262"/>
            <a:ext cx="1200018" cy="160002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r="7778" b="1605"/>
          <a:stretch/>
        </p:blipFill>
        <p:spPr>
          <a:xfrm rot="5400000">
            <a:off x="3469535" y="2657222"/>
            <a:ext cx="1288127" cy="148788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38494" y="1225377"/>
            <a:ext cx="2032000" cy="1524000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b="8519"/>
          <a:stretch/>
        </p:blipFill>
        <p:spPr>
          <a:xfrm rot="5400000">
            <a:off x="6822585" y="2502985"/>
            <a:ext cx="2333374" cy="189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3031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14</Words>
  <Application>Microsoft Office PowerPoint</Application>
  <PresentationFormat>Širokoúhlá obrazovka</PresentationFormat>
  <Paragraphs>5</Paragraphs>
  <Slides>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Monotype Corsiva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Pavla Cidlinová</dc:creator>
  <cp:lastModifiedBy>Pavla Cidlinová</cp:lastModifiedBy>
  <cp:revision>18</cp:revision>
  <dcterms:created xsi:type="dcterms:W3CDTF">2025-11-03T16:13:03Z</dcterms:created>
  <dcterms:modified xsi:type="dcterms:W3CDTF">2025-11-10T16:57:25Z</dcterms:modified>
</cp:coreProperties>
</file>