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E6E6"/>
    <a:srgbClr val="EE86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76" d="100"/>
          <a:sy n="76" d="100"/>
        </p:scale>
        <p:origin x="198" y="7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můžete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E50A6-238D-4C1F-8207-9ED27E2107E2}" type="datetimeFigureOut">
              <a:rPr lang="cs-CZ" smtClean="0"/>
              <a:t>09.01.2026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44AE9-5925-4BA6-8A7C-A888623F5A7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526663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E50A6-238D-4C1F-8207-9ED27E2107E2}" type="datetimeFigureOut">
              <a:rPr lang="cs-CZ" smtClean="0"/>
              <a:t>09.01.2026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44AE9-5925-4BA6-8A7C-A888623F5A7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227013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E50A6-238D-4C1F-8207-9ED27E2107E2}" type="datetimeFigureOut">
              <a:rPr lang="cs-CZ" smtClean="0"/>
              <a:t>09.01.2026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44AE9-5925-4BA6-8A7C-A888623F5A7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344825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E50A6-238D-4C1F-8207-9ED27E2107E2}" type="datetimeFigureOut">
              <a:rPr lang="cs-CZ" smtClean="0"/>
              <a:t>09.01.2026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44AE9-5925-4BA6-8A7C-A888623F5A7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725120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E50A6-238D-4C1F-8207-9ED27E2107E2}" type="datetimeFigureOut">
              <a:rPr lang="cs-CZ" smtClean="0"/>
              <a:t>09.01.2026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44AE9-5925-4BA6-8A7C-A888623F5A7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918897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E50A6-238D-4C1F-8207-9ED27E2107E2}" type="datetimeFigureOut">
              <a:rPr lang="cs-CZ" smtClean="0"/>
              <a:t>09.01.2026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44AE9-5925-4BA6-8A7C-A888623F5A7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295858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E50A6-238D-4C1F-8207-9ED27E2107E2}" type="datetimeFigureOut">
              <a:rPr lang="cs-CZ" smtClean="0"/>
              <a:t>09.01.2026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44AE9-5925-4BA6-8A7C-A888623F5A7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723689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E50A6-238D-4C1F-8207-9ED27E2107E2}" type="datetimeFigureOut">
              <a:rPr lang="cs-CZ" smtClean="0"/>
              <a:t>09.01.2026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44AE9-5925-4BA6-8A7C-A888623F5A7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725634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E50A6-238D-4C1F-8207-9ED27E2107E2}" type="datetimeFigureOut">
              <a:rPr lang="cs-CZ" smtClean="0"/>
              <a:t>09.01.2026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44AE9-5925-4BA6-8A7C-A888623F5A7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123963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E50A6-238D-4C1F-8207-9ED27E2107E2}" type="datetimeFigureOut">
              <a:rPr lang="cs-CZ" smtClean="0"/>
              <a:t>09.01.2026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44AE9-5925-4BA6-8A7C-A888623F5A7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396024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E50A6-238D-4C1F-8207-9ED27E2107E2}" type="datetimeFigureOut">
              <a:rPr lang="cs-CZ" smtClean="0"/>
              <a:t>09.01.2026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44AE9-5925-4BA6-8A7C-A888623F5A7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231787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BE50A6-238D-4C1F-8207-9ED27E2107E2}" type="datetimeFigureOut">
              <a:rPr lang="cs-CZ" smtClean="0"/>
              <a:t>09.01.2026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F44AE9-5925-4BA6-8A7C-A888623F5A7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38963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2.jpeg"/><Relationship Id="rId18" Type="http://schemas.openxmlformats.org/officeDocument/2006/relationships/image" Target="../media/image1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12" Type="http://schemas.openxmlformats.org/officeDocument/2006/relationships/image" Target="../media/image11.jpeg"/><Relationship Id="rId17" Type="http://schemas.openxmlformats.org/officeDocument/2006/relationships/image" Target="../media/image16.jpg"/><Relationship Id="rId2" Type="http://schemas.openxmlformats.org/officeDocument/2006/relationships/image" Target="../media/image1.JPG"/><Relationship Id="rId16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11" Type="http://schemas.openxmlformats.org/officeDocument/2006/relationships/image" Target="../media/image10.jpeg"/><Relationship Id="rId5" Type="http://schemas.openxmlformats.org/officeDocument/2006/relationships/image" Target="../media/image4.jpeg"/><Relationship Id="rId15" Type="http://schemas.openxmlformats.org/officeDocument/2006/relationships/image" Target="../media/image14.jpeg"/><Relationship Id="rId10" Type="http://schemas.openxmlformats.org/officeDocument/2006/relationships/image" Target="../media/image9.jpeg"/><Relationship Id="rId19" Type="http://schemas.openxmlformats.org/officeDocument/2006/relationships/image" Target="../media/image18.jpg"/><Relationship Id="rId4" Type="http://schemas.openxmlformats.org/officeDocument/2006/relationships/image" Target="../media/image3.jpeg"/><Relationship Id="rId9" Type="http://schemas.openxmlformats.org/officeDocument/2006/relationships/image" Target="../media/image8.jpeg"/><Relationship Id="rId14" Type="http://schemas.openxmlformats.org/officeDocument/2006/relationships/image" Target="../media/image13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13" Type="http://schemas.openxmlformats.org/officeDocument/2006/relationships/image" Target="../media/image30.jpg"/><Relationship Id="rId18" Type="http://schemas.openxmlformats.org/officeDocument/2006/relationships/image" Target="../media/image35.jpeg"/><Relationship Id="rId3" Type="http://schemas.openxmlformats.org/officeDocument/2006/relationships/image" Target="../media/image20.jpeg"/><Relationship Id="rId7" Type="http://schemas.openxmlformats.org/officeDocument/2006/relationships/image" Target="../media/image24.jpg"/><Relationship Id="rId12" Type="http://schemas.openxmlformats.org/officeDocument/2006/relationships/image" Target="../media/image29.jpeg"/><Relationship Id="rId17" Type="http://schemas.openxmlformats.org/officeDocument/2006/relationships/image" Target="../media/image34.jpeg"/><Relationship Id="rId2" Type="http://schemas.openxmlformats.org/officeDocument/2006/relationships/image" Target="../media/image19.jpeg"/><Relationship Id="rId16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g"/><Relationship Id="rId11" Type="http://schemas.openxmlformats.org/officeDocument/2006/relationships/image" Target="../media/image28.jpeg"/><Relationship Id="rId5" Type="http://schemas.openxmlformats.org/officeDocument/2006/relationships/image" Target="../media/image22.jpeg"/><Relationship Id="rId15" Type="http://schemas.openxmlformats.org/officeDocument/2006/relationships/image" Target="../media/image32.jpeg"/><Relationship Id="rId10" Type="http://schemas.openxmlformats.org/officeDocument/2006/relationships/image" Target="../media/image27.jpeg"/><Relationship Id="rId19" Type="http://schemas.openxmlformats.org/officeDocument/2006/relationships/image" Target="../media/image36.jpeg"/><Relationship Id="rId4" Type="http://schemas.openxmlformats.org/officeDocument/2006/relationships/image" Target="../media/image21.jpeg"/><Relationship Id="rId9" Type="http://schemas.openxmlformats.org/officeDocument/2006/relationships/image" Target="../media/image26.jpeg"/><Relationship Id="rId14" Type="http://schemas.openxmlformats.org/officeDocument/2006/relationships/image" Target="../media/image31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13" Type="http://schemas.openxmlformats.org/officeDocument/2006/relationships/image" Target="../media/image48.jpeg"/><Relationship Id="rId18" Type="http://schemas.openxmlformats.org/officeDocument/2006/relationships/image" Target="../media/image53.jpeg"/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12" Type="http://schemas.openxmlformats.org/officeDocument/2006/relationships/image" Target="../media/image47.jpeg"/><Relationship Id="rId17" Type="http://schemas.openxmlformats.org/officeDocument/2006/relationships/image" Target="../media/image52.jpeg"/><Relationship Id="rId2" Type="http://schemas.openxmlformats.org/officeDocument/2006/relationships/image" Target="../media/image37.JPG"/><Relationship Id="rId16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11" Type="http://schemas.openxmlformats.org/officeDocument/2006/relationships/image" Target="../media/image46.jpeg"/><Relationship Id="rId5" Type="http://schemas.openxmlformats.org/officeDocument/2006/relationships/image" Target="../media/image40.jpg"/><Relationship Id="rId15" Type="http://schemas.openxmlformats.org/officeDocument/2006/relationships/image" Target="../media/image50.jpeg"/><Relationship Id="rId10" Type="http://schemas.openxmlformats.org/officeDocument/2006/relationships/image" Target="../media/image45.jpeg"/><Relationship Id="rId19" Type="http://schemas.openxmlformats.org/officeDocument/2006/relationships/image" Target="../media/image54.jpeg"/><Relationship Id="rId4" Type="http://schemas.openxmlformats.org/officeDocument/2006/relationships/image" Target="../media/image39.jpeg"/><Relationship Id="rId9" Type="http://schemas.openxmlformats.org/officeDocument/2006/relationships/image" Target="../media/image44.jpeg"/><Relationship Id="rId14" Type="http://schemas.openxmlformats.org/officeDocument/2006/relationships/image" Target="../media/image49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13" Type="http://schemas.openxmlformats.org/officeDocument/2006/relationships/image" Target="../media/image66.jpg"/><Relationship Id="rId3" Type="http://schemas.openxmlformats.org/officeDocument/2006/relationships/image" Target="../media/image56.jpeg"/><Relationship Id="rId7" Type="http://schemas.openxmlformats.org/officeDocument/2006/relationships/image" Target="../media/image60.jpeg"/><Relationship Id="rId12" Type="http://schemas.openxmlformats.org/officeDocument/2006/relationships/image" Target="../media/image65.jpg"/><Relationship Id="rId17" Type="http://schemas.openxmlformats.org/officeDocument/2006/relationships/image" Target="../media/image70.jpeg"/><Relationship Id="rId2" Type="http://schemas.openxmlformats.org/officeDocument/2006/relationships/image" Target="../media/image55.jpeg"/><Relationship Id="rId16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eg"/><Relationship Id="rId11" Type="http://schemas.openxmlformats.org/officeDocument/2006/relationships/image" Target="../media/image64.jpeg"/><Relationship Id="rId5" Type="http://schemas.openxmlformats.org/officeDocument/2006/relationships/image" Target="../media/image58.jpeg"/><Relationship Id="rId15" Type="http://schemas.openxmlformats.org/officeDocument/2006/relationships/image" Target="../media/image68.jpg"/><Relationship Id="rId10" Type="http://schemas.openxmlformats.org/officeDocument/2006/relationships/image" Target="../media/image63.jpeg"/><Relationship Id="rId4" Type="http://schemas.openxmlformats.org/officeDocument/2006/relationships/image" Target="../media/image57.jpeg"/><Relationship Id="rId9" Type="http://schemas.openxmlformats.org/officeDocument/2006/relationships/image" Target="../media/image62.jpeg"/><Relationship Id="rId14" Type="http://schemas.openxmlformats.org/officeDocument/2006/relationships/image" Target="../media/image6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vál 6"/>
          <p:cNvSpPr/>
          <p:nvPr/>
        </p:nvSpPr>
        <p:spPr>
          <a:xfrm>
            <a:off x="3987800" y="165100"/>
            <a:ext cx="3975100" cy="78740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b="1" dirty="0" smtClean="0">
                <a:solidFill>
                  <a:schemeClr val="tx1"/>
                </a:solidFill>
              </a:rPr>
              <a:t>LISTOPAD V ŠD A ŠK</a:t>
            </a:r>
            <a:endParaRPr lang="cs-CZ" sz="2400" b="1" dirty="0">
              <a:solidFill>
                <a:schemeClr val="tx1"/>
              </a:solidFill>
            </a:endParaRP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7579" y="3496538"/>
            <a:ext cx="2496907" cy="3329209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7300" y="1041400"/>
            <a:ext cx="1462087" cy="1949449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8862" y="2120899"/>
            <a:ext cx="1319213" cy="1758951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1475" y="1041400"/>
            <a:ext cx="1739022" cy="1532078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5338" y="1835150"/>
            <a:ext cx="2057400" cy="1661388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0189" y="2862499"/>
            <a:ext cx="1926585" cy="1268078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5185" r="1028" b="31666"/>
          <a:stretch/>
        </p:blipFill>
        <p:spPr>
          <a:xfrm rot="16200000">
            <a:off x="5470086" y="2784357"/>
            <a:ext cx="1701800" cy="1648729"/>
          </a:xfrm>
          <a:prstGeom prst="rect">
            <a:avLst/>
          </a:prstGeom>
        </p:spPr>
      </p:pic>
      <p:pic>
        <p:nvPicPr>
          <p:cNvPr id="17" name="Obrázek 1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4" t="-1380" r="20340"/>
          <a:stretch/>
        </p:blipFill>
        <p:spPr>
          <a:xfrm>
            <a:off x="8020050" y="181681"/>
            <a:ext cx="2057400" cy="1380392"/>
          </a:xfrm>
          <a:prstGeom prst="rect">
            <a:avLst/>
          </a:prstGeom>
        </p:spPr>
      </p:pic>
      <p:pic>
        <p:nvPicPr>
          <p:cNvPr id="18" name="Obrázek 17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29" r="13958"/>
          <a:stretch/>
        </p:blipFill>
        <p:spPr>
          <a:xfrm>
            <a:off x="9517579" y="1807440"/>
            <a:ext cx="2644314" cy="1543050"/>
          </a:xfrm>
          <a:prstGeom prst="rect">
            <a:avLst/>
          </a:prstGeom>
        </p:spPr>
      </p:pic>
      <p:pic>
        <p:nvPicPr>
          <p:cNvPr id="19" name="Obrázek 1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94643" y="3329714"/>
            <a:ext cx="1873428" cy="1405071"/>
          </a:xfrm>
          <a:prstGeom prst="rect">
            <a:avLst/>
          </a:prstGeom>
        </p:spPr>
      </p:pic>
      <p:pic>
        <p:nvPicPr>
          <p:cNvPr id="20" name="Obrázek 19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2716" r="31054" b="6790"/>
          <a:stretch/>
        </p:blipFill>
        <p:spPr>
          <a:xfrm rot="5400000">
            <a:off x="2158390" y="270736"/>
            <a:ext cx="1560109" cy="1363527"/>
          </a:xfrm>
          <a:prstGeom prst="rect">
            <a:avLst/>
          </a:prstGeom>
        </p:spPr>
      </p:pic>
      <p:pic>
        <p:nvPicPr>
          <p:cNvPr id="21" name="Obrázek 2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39524" y="4842029"/>
            <a:ext cx="2178087" cy="1633565"/>
          </a:xfrm>
          <a:prstGeom prst="rect">
            <a:avLst/>
          </a:prstGeom>
        </p:spPr>
      </p:pic>
      <p:pic>
        <p:nvPicPr>
          <p:cNvPr id="22" name="Obrázek 2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30699" y="465786"/>
            <a:ext cx="2557891" cy="1918418"/>
          </a:xfrm>
          <a:prstGeom prst="rect">
            <a:avLst/>
          </a:prstGeom>
        </p:spPr>
      </p:pic>
      <p:pic>
        <p:nvPicPr>
          <p:cNvPr id="24" name="Obrázek 2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5870" y="5099897"/>
            <a:ext cx="1413517" cy="1647958"/>
          </a:xfrm>
          <a:prstGeom prst="rect">
            <a:avLst/>
          </a:prstGeom>
        </p:spPr>
      </p:pic>
      <p:pic>
        <p:nvPicPr>
          <p:cNvPr id="25" name="Obrázek 2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339" y="4289136"/>
            <a:ext cx="1933435" cy="2263108"/>
          </a:xfrm>
          <a:prstGeom prst="rect">
            <a:avLst/>
          </a:prstGeom>
        </p:spPr>
      </p:pic>
      <p:pic>
        <p:nvPicPr>
          <p:cNvPr id="26" name="Obrázek 25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942" y="4289136"/>
            <a:ext cx="1410853" cy="2432505"/>
          </a:xfrm>
          <a:prstGeom prst="rect">
            <a:avLst/>
          </a:prstGeom>
        </p:spPr>
      </p:pic>
      <p:pic>
        <p:nvPicPr>
          <p:cNvPr id="27" name="Obrázek 26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557988" y="-4871"/>
            <a:ext cx="1248427" cy="1664569"/>
          </a:xfrm>
          <a:prstGeom prst="rect">
            <a:avLst/>
          </a:prstGeom>
        </p:spPr>
      </p:pic>
      <p:pic>
        <p:nvPicPr>
          <p:cNvPr id="28" name="Obrázek 27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27774" y="4204725"/>
            <a:ext cx="3040694" cy="2045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658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-381000" y="-171456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path path="circle">
              <a:fillToRect r="100000" b="100000"/>
            </a:path>
            <a:tileRect l="-100000" t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7" t="-1502" r="13964" b="1"/>
          <a:stretch/>
        </p:blipFill>
        <p:spPr>
          <a:xfrm rot="5400000">
            <a:off x="3332410" y="182916"/>
            <a:ext cx="1854201" cy="1780458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-306091" y="371469"/>
            <a:ext cx="2057407" cy="1543055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22756" y="2602213"/>
            <a:ext cx="2120894" cy="1590671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4916" y="146046"/>
            <a:ext cx="1390650" cy="1854200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2693" y="165100"/>
            <a:ext cx="1762123" cy="2349497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10702" y="4601143"/>
            <a:ext cx="1726466" cy="2001834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906" y="165100"/>
            <a:ext cx="2638425" cy="1749907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1899" y="165100"/>
            <a:ext cx="1642533" cy="1231900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1068" y="5419986"/>
            <a:ext cx="1371721" cy="1183337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1605" y="2202742"/>
            <a:ext cx="1266572" cy="2122614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2467" y="2197105"/>
            <a:ext cx="1361648" cy="2146289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96" r="8766" b="2407"/>
          <a:stretch/>
        </p:blipFill>
        <p:spPr>
          <a:xfrm rot="5400000">
            <a:off x="2142944" y="4202321"/>
            <a:ext cx="2038672" cy="2720069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7256" y="2000246"/>
            <a:ext cx="2502391" cy="3336520"/>
          </a:xfrm>
          <a:prstGeom prst="rect">
            <a:avLst/>
          </a:prstGeom>
        </p:spPr>
      </p:pic>
      <p:pic>
        <p:nvPicPr>
          <p:cNvPr id="17" name="Obrázek 1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9570" y="4527852"/>
            <a:ext cx="2357042" cy="2038673"/>
          </a:xfrm>
          <a:prstGeom prst="rect">
            <a:avLst/>
          </a:prstGeom>
        </p:spPr>
      </p:pic>
      <p:pic>
        <p:nvPicPr>
          <p:cNvPr id="18" name="Obrázek 17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5" r="23704" b="9259"/>
          <a:stretch/>
        </p:blipFill>
        <p:spPr>
          <a:xfrm rot="5400000">
            <a:off x="5251768" y="2656817"/>
            <a:ext cx="1886552" cy="1786875"/>
          </a:xfrm>
          <a:prstGeom prst="rect">
            <a:avLst/>
          </a:prstGeom>
        </p:spPr>
      </p:pic>
      <p:pic>
        <p:nvPicPr>
          <p:cNvPr id="19" name="Obrázek 18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8421" y="1462140"/>
            <a:ext cx="1629494" cy="2172659"/>
          </a:xfrm>
          <a:prstGeom prst="rect">
            <a:avLst/>
          </a:prstGeom>
        </p:spPr>
      </p:pic>
      <p:pic>
        <p:nvPicPr>
          <p:cNvPr id="20" name="Obrázek 19"/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9" r="15432" b="11111"/>
          <a:stretch/>
        </p:blipFill>
        <p:spPr>
          <a:xfrm rot="5400000">
            <a:off x="9480418" y="5140371"/>
            <a:ext cx="1183337" cy="1716018"/>
          </a:xfrm>
          <a:prstGeom prst="rect">
            <a:avLst/>
          </a:prstGeom>
        </p:spPr>
      </p:pic>
      <p:pic>
        <p:nvPicPr>
          <p:cNvPr id="21" name="Obrázek 20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2086" y="3718938"/>
            <a:ext cx="1396013" cy="1617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3887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-165246" y="-25811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50000"/>
                  <a:shade val="30000"/>
                  <a:satMod val="115000"/>
                </a:schemeClr>
              </a:gs>
              <a:gs pos="50000">
                <a:schemeClr val="bg2">
                  <a:lumMod val="50000"/>
                  <a:shade val="67500"/>
                  <a:satMod val="115000"/>
                </a:schemeClr>
              </a:gs>
              <a:gs pos="100000">
                <a:schemeClr val="bg2">
                  <a:lumMod val="50000"/>
                  <a:shade val="100000"/>
                  <a:satMod val="115000"/>
                </a:scheme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Ovál 2"/>
          <p:cNvSpPr/>
          <p:nvPr/>
        </p:nvSpPr>
        <p:spPr>
          <a:xfrm>
            <a:off x="4140200" y="152400"/>
            <a:ext cx="3289300" cy="81280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b="1" dirty="0" smtClean="0">
                <a:solidFill>
                  <a:schemeClr val="tx1"/>
                </a:solidFill>
              </a:rPr>
              <a:t>HALLOWEEN</a:t>
            </a:r>
            <a:endParaRPr lang="cs-CZ" sz="2800" b="1" dirty="0">
              <a:solidFill>
                <a:schemeClr val="tx1"/>
              </a:solidFill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0" t="27916" b="16459"/>
          <a:stretch/>
        </p:blipFill>
        <p:spPr>
          <a:xfrm>
            <a:off x="164671" y="152400"/>
            <a:ext cx="2095928" cy="172720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7" t="21481" r="18641" b="29259"/>
          <a:stretch/>
        </p:blipFill>
        <p:spPr>
          <a:xfrm>
            <a:off x="2373855" y="2765964"/>
            <a:ext cx="1613856" cy="1412125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" t="20371" r="3332" b="11296"/>
          <a:stretch/>
        </p:blipFill>
        <p:spPr>
          <a:xfrm>
            <a:off x="176476" y="2154240"/>
            <a:ext cx="2095928" cy="1988169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" t="42593" r="4567" b="22963"/>
          <a:stretch/>
        </p:blipFill>
        <p:spPr>
          <a:xfrm>
            <a:off x="4243092" y="1016000"/>
            <a:ext cx="3124200" cy="1509354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89"/>
          <a:stretch/>
        </p:blipFill>
        <p:spPr>
          <a:xfrm>
            <a:off x="7539221" y="114300"/>
            <a:ext cx="1569386" cy="1701800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01" t="21667" r="36879" b="9630"/>
          <a:stretch/>
        </p:blipFill>
        <p:spPr>
          <a:xfrm>
            <a:off x="2571270" y="152400"/>
            <a:ext cx="1423358" cy="2489200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5" t="40370" r="864" b="28704"/>
          <a:stretch/>
        </p:blipFill>
        <p:spPr>
          <a:xfrm>
            <a:off x="4152558" y="2641600"/>
            <a:ext cx="3276942" cy="1421427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59" t="16667" r="22840" b="2222"/>
          <a:stretch/>
        </p:blipFill>
        <p:spPr>
          <a:xfrm>
            <a:off x="9282198" y="109567"/>
            <a:ext cx="1096274" cy="3248649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18" b="30000"/>
          <a:stretch/>
        </p:blipFill>
        <p:spPr>
          <a:xfrm>
            <a:off x="10515899" y="4996618"/>
            <a:ext cx="1544829" cy="1473738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82" t="28889" r="11729" b="21111"/>
          <a:stretch/>
        </p:blipFill>
        <p:spPr>
          <a:xfrm>
            <a:off x="7565299" y="1901556"/>
            <a:ext cx="1312893" cy="2161471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22" b="25926"/>
          <a:stretch/>
        </p:blipFill>
        <p:spPr>
          <a:xfrm>
            <a:off x="10595320" y="109567"/>
            <a:ext cx="1419093" cy="2108200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86" t="21667" b="23518"/>
          <a:stretch/>
        </p:blipFill>
        <p:spPr>
          <a:xfrm>
            <a:off x="2272404" y="4302453"/>
            <a:ext cx="1680884" cy="2374900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22" b="26852"/>
          <a:stretch/>
        </p:blipFill>
        <p:spPr>
          <a:xfrm>
            <a:off x="307754" y="4375619"/>
            <a:ext cx="1809762" cy="2249170"/>
          </a:xfrm>
          <a:prstGeom prst="rect">
            <a:avLst/>
          </a:prstGeom>
        </p:spPr>
      </p:pic>
      <p:pic>
        <p:nvPicPr>
          <p:cNvPr id="17" name="Obrázek 16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7" t="20926" r="5063" b="15000"/>
          <a:stretch/>
        </p:blipFill>
        <p:spPr>
          <a:xfrm>
            <a:off x="4108176" y="4208858"/>
            <a:ext cx="2691181" cy="2523438"/>
          </a:xfrm>
          <a:prstGeom prst="rect">
            <a:avLst/>
          </a:prstGeom>
        </p:spPr>
      </p:pic>
      <p:pic>
        <p:nvPicPr>
          <p:cNvPr id="18" name="Obrázek 17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74" r="6296" b="15679"/>
          <a:stretch/>
        </p:blipFill>
        <p:spPr>
          <a:xfrm rot="5400000">
            <a:off x="10137453" y="2799474"/>
            <a:ext cx="2358791" cy="1515033"/>
          </a:xfrm>
          <a:prstGeom prst="rect">
            <a:avLst/>
          </a:prstGeom>
        </p:spPr>
      </p:pic>
      <p:pic>
        <p:nvPicPr>
          <p:cNvPr id="19" name="Obrázek 18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89" b="44629"/>
          <a:stretch/>
        </p:blipFill>
        <p:spPr>
          <a:xfrm>
            <a:off x="9000247" y="3514777"/>
            <a:ext cx="1441450" cy="1008422"/>
          </a:xfrm>
          <a:prstGeom prst="rect">
            <a:avLst/>
          </a:prstGeom>
        </p:spPr>
      </p:pic>
      <p:pic>
        <p:nvPicPr>
          <p:cNvPr id="20" name="Obrázek 19"/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963"/>
          <a:stretch/>
        </p:blipFill>
        <p:spPr>
          <a:xfrm>
            <a:off x="6963181" y="4192673"/>
            <a:ext cx="1703629" cy="2537916"/>
          </a:xfrm>
          <a:prstGeom prst="rect">
            <a:avLst/>
          </a:prstGeom>
        </p:spPr>
      </p:pic>
      <p:pic>
        <p:nvPicPr>
          <p:cNvPr id="21" name="Obrázek 20"/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35" t="18333" r="17160" b="27963"/>
          <a:stretch/>
        </p:blipFill>
        <p:spPr>
          <a:xfrm>
            <a:off x="8789025" y="4736386"/>
            <a:ext cx="1636246" cy="1994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0343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-590550" y="0"/>
            <a:ext cx="12192000" cy="6858000"/>
          </a:xfrm>
          <a:prstGeom prst="rect">
            <a:avLst/>
          </a:prstGeom>
          <a:gradFill>
            <a:gsLst>
              <a:gs pos="34000">
                <a:schemeClr val="accent6"/>
              </a:gs>
              <a:gs pos="17000">
                <a:schemeClr val="accent2">
                  <a:lumMod val="75000"/>
                </a:schemeClr>
              </a:gs>
              <a:gs pos="57000">
                <a:srgbClr val="FF0000"/>
              </a:gs>
              <a:gs pos="79000">
                <a:schemeClr val="accent4">
                  <a:lumMod val="60000"/>
                  <a:lumOff val="40000"/>
                </a:schemeClr>
              </a:gs>
              <a:gs pos="100000">
                <a:srgbClr val="EE8640"/>
              </a:gs>
            </a:gsLst>
            <a:lin ang="81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3" name="Ovál 2"/>
          <p:cNvSpPr/>
          <p:nvPr/>
        </p:nvSpPr>
        <p:spPr>
          <a:xfrm>
            <a:off x="4377064" y="152399"/>
            <a:ext cx="3632200" cy="5842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b="1" dirty="0" smtClean="0">
                <a:solidFill>
                  <a:schemeClr val="tx1"/>
                </a:solidFill>
              </a:rPr>
              <a:t>BAREVNÝ</a:t>
            </a:r>
            <a:r>
              <a:rPr lang="cs-CZ" dirty="0" smtClean="0"/>
              <a:t> </a:t>
            </a:r>
            <a:r>
              <a:rPr lang="cs-CZ" sz="2400" b="1" dirty="0" smtClean="0">
                <a:solidFill>
                  <a:schemeClr val="tx1"/>
                </a:solidFill>
              </a:rPr>
              <a:t>TÝDEN</a:t>
            </a:r>
            <a:endParaRPr lang="cs-CZ" sz="2400" b="1" dirty="0">
              <a:solidFill>
                <a:schemeClr val="tx1"/>
              </a:solidFill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1" t="42778" r="2345" b="15000"/>
          <a:stretch/>
        </p:blipFill>
        <p:spPr>
          <a:xfrm>
            <a:off x="4491857" y="920769"/>
            <a:ext cx="2578100" cy="154280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7" t="15926" r="3195" b="19815"/>
          <a:stretch/>
        </p:blipFill>
        <p:spPr>
          <a:xfrm>
            <a:off x="-333594" y="140350"/>
            <a:ext cx="2474120" cy="127000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704" b="19074"/>
          <a:stretch/>
        </p:blipFill>
        <p:spPr>
          <a:xfrm>
            <a:off x="8199366" y="97505"/>
            <a:ext cx="2521298" cy="1278188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037" b="18148"/>
          <a:stretch/>
        </p:blipFill>
        <p:spPr>
          <a:xfrm>
            <a:off x="-333594" y="1474500"/>
            <a:ext cx="2179773" cy="1447800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259" b="17963"/>
          <a:stretch/>
        </p:blipFill>
        <p:spPr>
          <a:xfrm>
            <a:off x="-330482" y="2999535"/>
            <a:ext cx="2511942" cy="1600200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6" t="28704" r="2099" b="23333"/>
          <a:stretch/>
        </p:blipFill>
        <p:spPr>
          <a:xfrm>
            <a:off x="2055128" y="1419301"/>
            <a:ext cx="2073876" cy="1447800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185" r="5308" b="29815"/>
          <a:stretch/>
        </p:blipFill>
        <p:spPr>
          <a:xfrm>
            <a:off x="4360720" y="2676207"/>
            <a:ext cx="2908450" cy="1433369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7" t="37037" r="2346" b="22778"/>
          <a:stretch/>
        </p:blipFill>
        <p:spPr>
          <a:xfrm>
            <a:off x="2181460" y="200688"/>
            <a:ext cx="1955905" cy="1116925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1325" y="4212443"/>
            <a:ext cx="1846985" cy="2462647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155" y="4676970"/>
            <a:ext cx="1590894" cy="2121192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33" t="11661" r="24630" b="11542"/>
          <a:stretch/>
        </p:blipFill>
        <p:spPr>
          <a:xfrm rot="5400000">
            <a:off x="2448671" y="2815850"/>
            <a:ext cx="1660525" cy="1926445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24" t="6791" r="31812" b="14938"/>
          <a:stretch/>
        </p:blipFill>
        <p:spPr>
          <a:xfrm rot="5400000">
            <a:off x="2391518" y="4301403"/>
            <a:ext cx="1939551" cy="2794716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78" y="4788262"/>
            <a:ext cx="3271415" cy="1898608"/>
          </a:xfrm>
          <a:prstGeom prst="rect">
            <a:avLst/>
          </a:prstGeom>
        </p:spPr>
      </p:pic>
      <p:pic>
        <p:nvPicPr>
          <p:cNvPr id="17" name="Obrázek 1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7958" y="1607691"/>
            <a:ext cx="1702816" cy="2783687"/>
          </a:xfrm>
          <a:prstGeom prst="rect">
            <a:avLst/>
          </a:prstGeom>
        </p:spPr>
      </p:pic>
      <p:pic>
        <p:nvPicPr>
          <p:cNvPr id="18" name="Obrázek 17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18"/>
          <a:stretch/>
        </p:blipFill>
        <p:spPr>
          <a:xfrm>
            <a:off x="9179586" y="1513166"/>
            <a:ext cx="2333713" cy="1338644"/>
          </a:xfrm>
          <a:prstGeom prst="rect">
            <a:avLst/>
          </a:prstGeom>
        </p:spPr>
      </p:pic>
      <p:pic>
        <p:nvPicPr>
          <p:cNvPr id="19" name="Obrázek 18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7095" y="2948810"/>
            <a:ext cx="2167467" cy="162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186011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</TotalTime>
  <Words>8</Words>
  <Application>Microsoft Office PowerPoint</Application>
  <PresentationFormat>Širokoúhlá obrazovka</PresentationFormat>
  <Paragraphs>3</Paragraphs>
  <Slides>4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</vt:i4>
      </vt:variant>
    </vt:vector>
  </HeadingPairs>
  <TitlesOfParts>
    <vt:vector size="8" baseType="lpstr">
      <vt:lpstr>Arial</vt:lpstr>
      <vt:lpstr>Calibri</vt:lpstr>
      <vt:lpstr>Calibri Light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Pavla Cidlinová</dc:creator>
  <cp:lastModifiedBy>Pavla Cidlinová</cp:lastModifiedBy>
  <cp:revision>8</cp:revision>
  <dcterms:created xsi:type="dcterms:W3CDTF">2026-01-09T09:43:35Z</dcterms:created>
  <dcterms:modified xsi:type="dcterms:W3CDTF">2026-01-09T10:37:51Z</dcterms:modified>
</cp:coreProperties>
</file>